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600" cy="5663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2026-02-05T00:11:20Z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